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325" r:id="rId5"/>
    <p:sldId id="326" r:id="rId6"/>
    <p:sldId id="327" r:id="rId7"/>
    <p:sldId id="328" r:id="rId8"/>
    <p:sldId id="329" r:id="rId9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6BCE60C2-4224-48E8-89BE-0AEA7F1E4C79}">
          <p14:sldIdLst>
            <p14:sldId id="325"/>
            <p14:sldId id="326"/>
            <p14:sldId id="327"/>
            <p14:sldId id="328"/>
            <p14:sldId id="329"/>
          </p14:sldIdLst>
        </p14:section>
        <p14:section name="Раздел без заголовка" id="{C4815D64-A716-42C8-B5BE-0AB425AF79EB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04E2525-1762-4758-95A9-6BDE2C608EE0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0354338-D2CE-4AD9-88CC-F07324AF15B9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1725375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778ED30-BE94-4839-8F4D-D5EE2CF862FA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394154B-F4A3-483A-917E-306EE56506CE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912431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349630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ru-RU" noProof="1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162037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ru-RU" noProof="1" smtClean="0"/>
              <a:t>3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243960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ru-RU" noProof="1" smtClean="0"/>
              <a:t>4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382881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ru-RU" noProof="1" smtClean="0"/>
              <a:t>5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685865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rtlCol="0"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D4F7A8-39B8-4C79-8FEE-1A7FD2619318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Полилиния 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589212" y="4354046"/>
            <a:ext cx="8915399" cy="155586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33739D-917E-4B4B-B178-37C4BA23BEB5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Полилиния 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13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3275012" y="3505200"/>
            <a:ext cx="7536554" cy="381000"/>
          </a:xfrm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589212" y="4354046"/>
            <a:ext cx="8915399" cy="155586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704C54-86D5-40CA-B514-7F29D695F732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1" name="Полилиния 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14" name="Надпись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ru-RU" sz="8000" noProof="1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«</a:t>
            </a:r>
          </a:p>
        </p:txBody>
      </p:sp>
      <p:sp>
        <p:nvSpPr>
          <p:cNvPr id="15" name="Надпись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ru-RU" sz="8000" noProof="1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»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rtlCol="0" anchor="b">
            <a:normAutofit/>
          </a:bodyPr>
          <a:lstStyle>
            <a:lvl1pPr algn="l">
              <a:defRPr sz="48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21135E-517B-4C1B-A83F-3FEFA0114CF2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Полилиния 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 с цита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 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21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2589212" y="4343400"/>
            <a:ext cx="8915400" cy="838200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357B51-8261-4190-87F4-09C3551EFB7D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1" name="Полилиния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17" name="Текстовое поле 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ru-RU" sz="8000" noProof="1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«</a:t>
            </a:r>
          </a:p>
        </p:txBody>
      </p:sp>
      <p:sp>
        <p:nvSpPr>
          <p:cNvPr id="18" name="Текстовое поле 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ru-RU" sz="8000" noProof="1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»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rtlCol="0" anchor="ctr">
            <a:normAutofit/>
          </a:bodyPr>
          <a:lstStyle>
            <a:lvl1pPr algn="l">
              <a:defRPr sz="48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21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2589212" y="4343400"/>
            <a:ext cx="8915400" cy="838200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2A64E5-2667-44AE-ACE9-0B2E267A5327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Полилиния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15C0AD-9852-4236-9EEB-F5BEC12B113D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8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rtlCol="0" anchor="ctr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2589212" y="627405"/>
            <a:ext cx="6477000" cy="5283817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2EBBA2-8FE1-4906-BD24-145EF9D6B1B8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8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2589212" y="2133600"/>
            <a:ext cx="8915400" cy="3777622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72A66A-9635-4530-A0A2-5D55D7A98F91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8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589212" y="3530129"/>
            <a:ext cx="8915399" cy="860400"/>
          </a:xfrm>
        </p:spPr>
        <p:txBody>
          <a:bodyPr rtlCol="0"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7511CD-CFDE-4E03-88E7-A986F74E8755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Полилиния 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2589212" y="2133600"/>
            <a:ext cx="4313864" cy="3777622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7190747" y="2126222"/>
            <a:ext cx="4313864" cy="3777622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5F7C3B-DA57-4C33-B38F-1C8200B6DF03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0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 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939373" y="1972703"/>
            <a:ext cx="3992732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2589212" y="2548966"/>
            <a:ext cx="4342893" cy="3354060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7506629" y="1969475"/>
            <a:ext cx="399900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7166957" y="2545738"/>
            <a:ext cx="4338674" cy="3354060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EB39BA-CB11-4588-B731-47DBFEC4CC93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2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B6B8DA-EDB5-4D99-B34A-8377FDFCF22A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8155D9-3732-4DD2-84FB-8B3F1C557ECD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rtlCol="0" anchor="b"/>
          <a:lstStyle>
            <a:lvl1pPr algn="l">
              <a:defRPr sz="20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323012" y="446088"/>
            <a:ext cx="5181600" cy="5414963"/>
          </a:xfrm>
        </p:spPr>
        <p:txBody>
          <a:bodyPr rtlCol="0" anchor="ctr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589212" y="1598613"/>
            <a:ext cx="3505199" cy="4262436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8CEA4E-0A45-4E18-BABA-BEF2F2586834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2589212" y="634965"/>
            <a:ext cx="8915400" cy="385497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367338"/>
            <a:ext cx="89154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A81B76-D4C0-46DC-AC03-23B02EBB43F9}" type="datetime1">
              <a:rPr lang="ru-RU" noProof="0" smtClean="0"/>
              <a:t>22.01.2022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Полилиния 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 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Полилиния 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Полилиния 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Полилиния 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Полилиния 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Полилиния 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Полилиния 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Полилиния 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Полилиния 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Полилиния 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Полилиния 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Полилиния 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Полилиния 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Группа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Полилиния 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Полилиния 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Полилиния 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Полилиния 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Полилиния 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Полилиния 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Полилиния 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Полилиния 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Полилиния 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Полилиния 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Полилиния 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Полилиния 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Прямоугольник 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83DAD20-28AD-41AB-ADBD-29944A105C34}" type="datetime1">
              <a:rPr lang="ru-RU" noProof="1" smtClean="0"/>
              <a:t>22.01.2022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Прямоугольник 62">
            <a:extLst>
              <a:ext uri="{FF2B5EF4-FFF2-40B4-BE49-F238E27FC236}">
                <a16:creationId xmlns:a16="http://schemas.microsoft.com/office/drawing/2014/main" id="{FA94DED7-0A28-4AD9-8747-E94113225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ru-RU" noProof="1"/>
          </a:p>
        </p:txBody>
      </p:sp>
      <p:sp useBgFill="1">
        <p:nvSpPr>
          <p:cNvPr id="65" name="Прямоугольник 64">
            <a:extLst>
              <a:ext uri="{FF2B5EF4-FFF2-40B4-BE49-F238E27FC236}">
                <a16:creationId xmlns:a16="http://schemas.microsoft.com/office/drawing/2014/main" id="{6F175609-91A3-416E-BC3D-7548FDE02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ru-RU" noProof="1"/>
          </a:p>
        </p:txBody>
      </p:sp>
      <p:sp>
        <p:nvSpPr>
          <p:cNvPr id="67" name="Прямоугольник 66">
            <a:extLst>
              <a:ext uri="{FF2B5EF4-FFF2-40B4-BE49-F238E27FC236}">
                <a16:creationId xmlns:a16="http://schemas.microsoft.com/office/drawing/2014/main" id="{9A3B0D54-9DF0-4FF8-A0AA-B4234DF35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5E423F-7192-4CEF-A3DE-67A5D8896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279" y="1795849"/>
            <a:ext cx="3778870" cy="3114818"/>
          </a:xfrm>
        </p:spPr>
        <p:txBody>
          <a:bodyPr rtlCol="0">
            <a:normAutofit/>
          </a:bodyPr>
          <a:lstStyle/>
          <a:p>
            <a:r>
              <a:rPr lang="en-US" sz="4000" noProof="1">
                <a:solidFill>
                  <a:srgbClr val="FEFFFF"/>
                </a:solidFill>
              </a:rPr>
              <a:t>PyGame </a:t>
            </a:r>
            <a:r>
              <a:rPr lang="ru-RU" sz="4000" noProof="1">
                <a:solidFill>
                  <a:srgbClr val="FEFFFF"/>
                </a:solidFill>
              </a:rPr>
              <a:t>проект </a:t>
            </a:r>
            <a:r>
              <a:rPr lang="en-US" sz="4000" noProof="1">
                <a:solidFill>
                  <a:srgbClr val="FEFFFF"/>
                </a:solidFill>
              </a:rPr>
              <a:t>“Flappy Bird”</a:t>
            </a:r>
            <a:endParaRPr lang="ru-RU" sz="4000" noProof="1">
              <a:solidFill>
                <a:srgbClr val="FEFFFF"/>
              </a:solidFill>
            </a:endParaRPr>
          </a:p>
        </p:txBody>
      </p:sp>
      <p:pic>
        <p:nvPicPr>
          <p:cNvPr id="7" name="Рисунок 6" descr="Абстрактный рисунок зданий деловой части города крупным планом">
            <a:extLst>
              <a:ext uri="{FF2B5EF4-FFF2-40B4-BE49-F238E27FC236}">
                <a16:creationId xmlns:a16="http://schemas.microsoft.com/office/drawing/2014/main" id="{9E8E76DD-36CE-456F-AE4B-0CA05DD4A0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82" t="24102" r="20509"/>
          <a:stretch/>
        </p:blipFill>
        <p:spPr>
          <a:xfrm>
            <a:off x="4639732" y="10"/>
            <a:ext cx="7552267" cy="6857990"/>
          </a:xfrm>
          <a:prstGeom prst="rect">
            <a:avLst/>
          </a:prstGeom>
        </p:spPr>
      </p:pic>
      <p:sp>
        <p:nvSpPr>
          <p:cNvPr id="69" name="Полилиния 5">
            <a:extLst>
              <a:ext uri="{FF2B5EF4-FFF2-40B4-BE49-F238E27FC236}">
                <a16:creationId xmlns:a16="http://schemas.microsoft.com/office/drawing/2014/main" id="{64D236DE-BD07-488F-B236-DDEEFFF72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ru-RU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8F4C5B9-7CE7-4198-A777-E8552CCFF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3778870" cy="544260"/>
          </a:xfrm>
        </p:spPr>
        <p:txBody>
          <a:bodyPr rtlCol="0" anchor="ctr">
            <a:normAutofit fontScale="85000" lnSpcReduction="10000"/>
          </a:bodyPr>
          <a:lstStyle/>
          <a:p>
            <a:pPr rtl="0"/>
            <a:r>
              <a:rPr lang="ru-RU" sz="1600" noProof="1">
                <a:solidFill>
                  <a:srgbClr val="FEFFFF"/>
                </a:solidFill>
              </a:rPr>
              <a:t>Создали Варданян Д.А. и Бабенко Ф.О. под руководством Галгановой Д.А.</a:t>
            </a:r>
          </a:p>
        </p:txBody>
      </p:sp>
    </p:spTree>
    <p:extLst>
      <p:ext uri="{BB962C8B-B14F-4D97-AF65-F5344CB8AC3E}">
        <p14:creationId xmlns:p14="http://schemas.microsoft.com/office/powerpoint/2010/main" val="1139014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Полилиния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7CCF7-1A51-40F9-AAA4-03B5F994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 rtlCol="0">
            <a:normAutofit/>
          </a:bodyPr>
          <a:lstStyle/>
          <a:p>
            <a:r>
              <a:rPr lang="ru-RU" noProof="1"/>
              <a:t>Цель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CC78157-A198-4801-AA82-F3544FC7E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074" y="1718733"/>
            <a:ext cx="8915400" cy="3777622"/>
          </a:xfrm>
        </p:spPr>
        <p:txBody>
          <a:bodyPr/>
          <a:lstStyle/>
          <a:p>
            <a:pPr marL="447675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игру на движке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PyGame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где персонаж должен перепрыгивать препятствия, с подсчитыванием очков и сохранением прогресса.</a:t>
            </a:r>
          </a:p>
        </p:txBody>
      </p:sp>
    </p:spTree>
    <p:extLst>
      <p:ext uri="{BB962C8B-B14F-4D97-AF65-F5344CB8AC3E}">
        <p14:creationId xmlns:p14="http://schemas.microsoft.com/office/powerpoint/2010/main" val="408643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Полилиния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7CCF7-1A51-40F9-AAA4-03B5F994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 rtlCol="0">
            <a:normAutofit/>
          </a:bodyPr>
          <a:lstStyle/>
          <a:p>
            <a:r>
              <a:rPr lang="ru-RU" noProof="1"/>
              <a:t>Модули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08A17B5-D220-4BC6-A69F-2DD68081D6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23348" y="1423878"/>
            <a:ext cx="3309395" cy="505465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PyGame </a:t>
            </a:r>
            <a:r>
              <a:rPr lang="ru-RU" sz="18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 </a:t>
            </a:r>
            <a:r>
              <a:rPr lang="ru-RU" sz="18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движок для создания игр на языке </a:t>
            </a:r>
            <a:r>
              <a:rPr lang="en-US" sz="18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python</a:t>
            </a:r>
            <a:r>
              <a:rPr lang="ru-RU" sz="18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Random</a:t>
            </a:r>
            <a:r>
              <a:rPr lang="en-US" sz="16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 модуль, используемый для генерации случайных значений.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</a:t>
            </a:r>
            <a:r>
              <a:rPr lang="ru-RU" sz="16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модуль, позволяющий работать со временем.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</a:t>
            </a:r>
            <a:r>
              <a:rPr lang="ru-RU" sz="16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предоставляет множество функций для работы с операционной системой.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Sys</a:t>
            </a:r>
            <a:r>
              <a:rPr lang="ru-RU" sz="16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модуль, расширяющий возможности взаимодействия со средой и системой компьютера.</a:t>
            </a:r>
          </a:p>
        </p:txBody>
      </p:sp>
    </p:spTree>
    <p:extLst>
      <p:ext uri="{BB962C8B-B14F-4D97-AF65-F5344CB8AC3E}">
        <p14:creationId xmlns:p14="http://schemas.microsoft.com/office/powerpoint/2010/main" val="1249024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Полилиния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7CCF7-1A51-40F9-AAA4-03B5F994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 rtlCol="0">
            <a:normAutofit/>
          </a:bodyPr>
          <a:lstStyle/>
          <a:p>
            <a:r>
              <a:rPr lang="ru-RU" noProof="1"/>
              <a:t>Как работает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671BC64-ADD4-4B9C-AC8A-F8B86130D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7659" y="1519015"/>
            <a:ext cx="3790950" cy="4714875"/>
          </a:xfrm>
          <a:prstGeom prst="rect">
            <a:avLst/>
          </a:prstGeom>
        </p:spPr>
      </p:pic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AA88B479-2E31-40A3-86F0-F966A6FBBFF0}"/>
              </a:ext>
            </a:extLst>
          </p:cNvPr>
          <p:cNvCxnSpPr/>
          <p:nvPr/>
        </p:nvCxnSpPr>
        <p:spPr>
          <a:xfrm>
            <a:off x="8314267" y="3851052"/>
            <a:ext cx="0" cy="96520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16807010-295F-41B3-A582-EDF4F0E538DB}"/>
              </a:ext>
            </a:extLst>
          </p:cNvPr>
          <p:cNvCxnSpPr/>
          <p:nvPr/>
        </p:nvCxnSpPr>
        <p:spPr>
          <a:xfrm flipV="1">
            <a:off x="8314267" y="2836333"/>
            <a:ext cx="0" cy="1014719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B8AFAAF9-CCD1-495B-8C4E-F6669D14DB04}"/>
              </a:ext>
            </a:extLst>
          </p:cNvPr>
          <p:cNvCxnSpPr/>
          <p:nvPr/>
        </p:nvCxnSpPr>
        <p:spPr>
          <a:xfrm flipH="1">
            <a:off x="7848600" y="2362200"/>
            <a:ext cx="1439333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F2A2234-7B2D-4DDC-AC1D-E3FBE1598E2C}"/>
              </a:ext>
            </a:extLst>
          </p:cNvPr>
          <p:cNvSpPr txBox="1"/>
          <p:nvPr/>
        </p:nvSpPr>
        <p:spPr>
          <a:xfrm>
            <a:off x="8068734" y="202755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v</a:t>
            </a:r>
            <a:endParaRPr lang="ru-RU" dirty="0">
              <a:solidFill>
                <a:srgbClr val="FFFF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FB695C-CF13-455B-BA70-D3EA241B74B3}"/>
              </a:ext>
            </a:extLst>
          </p:cNvPr>
          <p:cNvSpPr txBox="1"/>
          <p:nvPr/>
        </p:nvSpPr>
        <p:spPr>
          <a:xfrm>
            <a:off x="7635923" y="2857610"/>
            <a:ext cx="74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jump</a:t>
            </a:r>
            <a:endParaRPr lang="ru-RU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C9E08E-D4C3-4974-ABF3-02C1445AC3F6}"/>
              </a:ext>
            </a:extLst>
          </p:cNvPr>
          <p:cNvSpPr txBox="1"/>
          <p:nvPr/>
        </p:nvSpPr>
        <p:spPr>
          <a:xfrm>
            <a:off x="8314267" y="4346461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mg</a:t>
            </a:r>
            <a:endParaRPr lang="ru-RU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9E695A-C228-4B3D-A63F-44B92B1422EF}"/>
              </a:ext>
            </a:extLst>
          </p:cNvPr>
          <p:cNvSpPr txBox="1"/>
          <p:nvPr/>
        </p:nvSpPr>
        <p:spPr>
          <a:xfrm>
            <a:off x="438686" y="1565892"/>
            <a:ext cx="63530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 ходу создания физики наша команда старалась</a:t>
            </a:r>
            <a:br>
              <a:rPr lang="ru-RU" dirty="0"/>
            </a:br>
            <a:r>
              <a:rPr lang="ru-RU" dirty="0"/>
              <a:t>придерживаться законов физики.</a:t>
            </a:r>
            <a:br>
              <a:rPr lang="ru-RU" dirty="0"/>
            </a:br>
            <a:r>
              <a:rPr lang="ru-RU" dirty="0"/>
              <a:t>Массу птицы взяли за 1кг, скорость за 10 м/с, </a:t>
            </a:r>
            <a:br>
              <a:rPr lang="ru-RU" dirty="0"/>
            </a:br>
            <a:r>
              <a:rPr lang="ru-RU" dirty="0"/>
              <a:t>ускорение свободного падения за 10м/с</a:t>
            </a:r>
            <a:r>
              <a:rPr lang="en-US" dirty="0"/>
              <a:t>^</a:t>
            </a:r>
            <a:r>
              <a:rPr lang="ru-RU" dirty="0"/>
              <a:t>2.</a:t>
            </a:r>
          </a:p>
        </p:txBody>
      </p:sp>
    </p:spTree>
    <p:extLst>
      <p:ext uri="{BB962C8B-B14F-4D97-AF65-F5344CB8AC3E}">
        <p14:creationId xmlns:p14="http://schemas.microsoft.com/office/powerpoint/2010/main" val="2546351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Полилиния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7CCF7-1A51-40F9-AAA4-03B5F994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 rtlCol="0">
            <a:normAutofit/>
          </a:bodyPr>
          <a:lstStyle/>
          <a:p>
            <a:r>
              <a:rPr lang="ru-RU" noProof="1"/>
              <a:t>Итог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CC78157-A198-4801-AA82-F3544FC7E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074" y="1718733"/>
            <a:ext cx="8915400" cy="3777622"/>
          </a:xfrm>
        </p:spPr>
        <p:txBody>
          <a:bodyPr/>
          <a:lstStyle/>
          <a:p>
            <a:pPr marL="447675"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Простота</a:t>
            </a:r>
          </a:p>
          <a:p>
            <a:pPr marL="447675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Оптимизация</a:t>
            </a:r>
          </a:p>
          <a:p>
            <a:pPr marL="447675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Маленький вес</a:t>
            </a:r>
          </a:p>
          <a:p>
            <a:pPr marL="104775" indent="0">
              <a:lnSpc>
                <a:spcPct val="107000"/>
              </a:lnSpc>
              <a:spcAft>
                <a:spcPts val="800"/>
              </a:spcAft>
              <a:buNone/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5753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Легкий дым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91_TF89987290.potx" id="{FBA78702-D1FA-437C-833C-63CBE51ABFD7}" vid="{1773F167-4A4F-475A-A75C-D1624D65F5A1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0306FE-3C13-447E-86EE-A14EA9341C8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89A431E-722E-4593-BF48-1C42686E47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F4E112-810E-4A37-A8B2-3B5DDE77149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Шаблон Легкий дым</Template>
  <TotalTime>39</TotalTime>
  <Words>152</Words>
  <Application>Microsoft Office PowerPoint</Application>
  <PresentationFormat>Широкоэкранный</PresentationFormat>
  <Paragraphs>24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Century Gothic</vt:lpstr>
      <vt:lpstr>Wingdings 3</vt:lpstr>
      <vt:lpstr>Легкий дым</vt:lpstr>
      <vt:lpstr>PyGame проект “Flappy Bird”</vt:lpstr>
      <vt:lpstr>Цель</vt:lpstr>
      <vt:lpstr>Модули</vt:lpstr>
      <vt:lpstr>Как работает</vt:lpstr>
      <vt:lpstr>Итог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PyGame проект “Flappy Bird”</dc:title>
  <dc:creator>Давид Варданян</dc:creator>
  <cp:lastModifiedBy>Давид Варданян</cp:lastModifiedBy>
  <cp:revision>3</cp:revision>
  <dcterms:created xsi:type="dcterms:W3CDTF">2022-01-12T17:31:36Z</dcterms:created>
  <dcterms:modified xsi:type="dcterms:W3CDTF">2022-01-22T14:19:12Z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